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83" r:id="rId4"/>
    <p:sldId id="284" r:id="rId5"/>
    <p:sldId id="285" r:id="rId6"/>
    <p:sldId id="258" r:id="rId7"/>
    <p:sldId id="286" r:id="rId8"/>
    <p:sldId id="288" r:id="rId9"/>
    <p:sldId id="289" r:id="rId10"/>
    <p:sldId id="293" r:id="rId11"/>
    <p:sldId id="290" r:id="rId12"/>
    <p:sldId id="287" r:id="rId13"/>
    <p:sldId id="291" r:id="rId14"/>
    <p:sldId id="292" r:id="rId15"/>
    <p:sldId id="294" r:id="rId16"/>
    <p:sldId id="295" r:id="rId17"/>
    <p:sldId id="296" r:id="rId18"/>
    <p:sldId id="298" r:id="rId19"/>
    <p:sldId id="297" r:id="rId20"/>
    <p:sldId id="299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83D450C-6BBF-4227-BEAA-4CFB17E8C1D6}">
  <a:tblStyle styleId="{283D450C-6BBF-4227-BEAA-4CFB17E8C1D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68754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12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249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966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244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10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551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5cdffd0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5cdffd0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08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47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226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64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72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089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6316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b2cedaa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b2cedaa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57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902525"/>
            <a:ext cx="4187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2000">
                <a:solidFill>
                  <a:srgbClr val="FFFFFF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74000" y="3922800"/>
            <a:ext cx="3215100" cy="547200"/>
          </a:xfrm>
          <a:prstGeom prst="rect">
            <a:avLst/>
          </a:prstGeom>
          <a:ln w="19050" cap="flat" cmpd="sng">
            <a:solidFill>
              <a:srgbClr val="FFA7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A700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305600"/>
            <a:ext cx="7704000" cy="32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mhuria"/>
              <a:buNone/>
              <a:defRPr sz="60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Jomhuria"/>
              <a:buNone/>
              <a:defRPr sz="6500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5600"/>
            <a:ext cx="7704000" cy="3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●"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○"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Mono"/>
              <a:buChar char="■"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71" r:id="rId4"/>
    <p:sldLayoutId id="2147483672" r:id="rId5"/>
    <p:sldLayoutId id="214748367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/>
          <p:nvPr/>
        </p:nvSpPr>
        <p:spPr>
          <a:xfrm>
            <a:off x="176700" y="155900"/>
            <a:ext cx="8790600" cy="48312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1"/>
          </p:nvPr>
        </p:nvSpPr>
        <p:spPr>
          <a:xfrm>
            <a:off x="774000" y="3922800"/>
            <a:ext cx="32151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5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By Mohamed Essam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31" y="2431473"/>
            <a:ext cx="3011105" cy="2277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3" name="Google Shape;163;p30"/>
          <p:cNvGrpSpPr/>
          <p:nvPr/>
        </p:nvGrpSpPr>
        <p:grpSpPr>
          <a:xfrm>
            <a:off x="4028518" y="295356"/>
            <a:ext cx="2402026" cy="1676450"/>
            <a:chOff x="4465900" y="540000"/>
            <a:chExt cx="2402026" cy="1676450"/>
          </a:xfrm>
        </p:grpSpPr>
        <p:sp>
          <p:nvSpPr>
            <p:cNvPr id="14" name="Google Shape;164;p30"/>
            <p:cNvSpPr/>
            <p:nvPr/>
          </p:nvSpPr>
          <p:spPr>
            <a:xfrm>
              <a:off x="4465900" y="540000"/>
              <a:ext cx="2402026" cy="52387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GB" b="0" i="0" dirty="0" smtClean="0">
                  <a:ln w="9525" cap="flat" cmpd="sng">
                    <a:solidFill>
                      <a:srgbClr val="FFA7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Jomhuria"/>
                </a:rPr>
                <a:t>OOP</a:t>
              </a:r>
              <a:endParaRPr b="0" i="0" dirty="0">
                <a:ln w="9525" cap="flat" cmpd="sng">
                  <a:solidFill>
                    <a:srgbClr val="FFA7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mhuria"/>
              </a:endParaRPr>
            </a:p>
          </p:txBody>
        </p:sp>
        <p:sp>
          <p:nvSpPr>
            <p:cNvPr id="15" name="Google Shape;165;p30"/>
            <p:cNvSpPr/>
            <p:nvPr/>
          </p:nvSpPr>
          <p:spPr>
            <a:xfrm>
              <a:off x="4465900" y="1116285"/>
              <a:ext cx="2402026" cy="52387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GB" b="0" i="0" dirty="0" smtClean="0">
                  <a:ln w="9525" cap="flat" cmpd="sng">
                    <a:solidFill>
                      <a:srgbClr val="FFA70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Jomhuria"/>
                </a:rPr>
                <a:t>OOP</a:t>
              </a:r>
              <a:endParaRPr b="0" i="0" dirty="0">
                <a:ln w="9525" cap="flat" cmpd="sng">
                  <a:solidFill>
                    <a:srgbClr val="FFA700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mhuria"/>
              </a:endParaRPr>
            </a:p>
          </p:txBody>
        </p:sp>
        <p:sp>
          <p:nvSpPr>
            <p:cNvPr id="16" name="Google Shape;166;p30"/>
            <p:cNvSpPr/>
            <p:nvPr/>
          </p:nvSpPr>
          <p:spPr>
            <a:xfrm>
              <a:off x="4465900" y="1692571"/>
              <a:ext cx="2402026" cy="523879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lang="en-GB" dirty="0" smtClean="0">
                  <a:ln w="9525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  <a:noFill/>
                  <a:latin typeface="Jomhuria"/>
                </a:rPr>
                <a:t>OOP</a:t>
              </a:r>
              <a:endParaRPr b="0" i="0" dirty="0"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Jomhuria"/>
              </a:endParaRPr>
            </a:p>
          </p:txBody>
        </p:sp>
      </p:grpSp>
      <p:sp>
        <p:nvSpPr>
          <p:cNvPr id="18" name="Google Shape;161;p30"/>
          <p:cNvSpPr txBox="1">
            <a:spLocks/>
          </p:cNvSpPr>
          <p:nvPr/>
        </p:nvSpPr>
        <p:spPr>
          <a:xfrm>
            <a:off x="384464" y="1133581"/>
            <a:ext cx="4920512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12000" b="0" i="0" u="none" strike="noStrike" cap="none">
                <a:solidFill>
                  <a:srgbClr val="FFFFFF"/>
                </a:solidFill>
                <a:latin typeface="Jomhuria"/>
                <a:ea typeface="Jomhuria"/>
                <a:cs typeface="Jomhuria"/>
                <a:sym typeface="Jomhuri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Jomhuria"/>
              <a:buNone/>
              <a:defRPr sz="5200" b="0" i="0" u="none" strike="noStrike" cap="none">
                <a:solidFill>
                  <a:schemeClr val="dk1"/>
                </a:solidFill>
                <a:latin typeface="Jomhuria"/>
                <a:ea typeface="Jomhuria"/>
                <a:cs typeface="Jomhuria"/>
                <a:sym typeface="Jomhuria"/>
              </a:defRPr>
            </a:lvl9pPr>
          </a:lstStyle>
          <a:p>
            <a:r>
              <a:rPr lang="en-US" sz="6000" dirty="0" smtClean="0">
                <a:solidFill>
                  <a:srgbClr val="FFA700"/>
                </a:solidFill>
              </a:rPr>
              <a:t>Object</a:t>
            </a:r>
            <a:r>
              <a:rPr lang="en-US" sz="6000" dirty="0" smtClean="0"/>
              <a:t> Oriented Programming</a:t>
            </a:r>
            <a:endParaRPr lang="en-US"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8694" r="11515"/>
          <a:stretch/>
        </p:blipFill>
        <p:spPr bwMode="auto">
          <a:xfrm>
            <a:off x="6711425" y="1666024"/>
            <a:ext cx="1944216" cy="245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59" y="2272226"/>
            <a:ext cx="997710" cy="1241151"/>
          </a:xfrm>
          <a:prstGeom prst="rect">
            <a:avLst/>
          </a:prstGeom>
        </p:spPr>
      </p:pic>
      <p:sp>
        <p:nvSpPr>
          <p:cNvPr id="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410966" y="1698457"/>
            <a:ext cx="5956212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SzPct val="100000"/>
              <a:buFont typeface="+mj-lt"/>
              <a:buAutoNum type="arabicPeriod" startAt="3"/>
            </a:pPr>
            <a:r>
              <a:rPr lang="en-US" sz="1600" dirty="0" smtClean="0"/>
              <a:t>Creating class:</a:t>
            </a:r>
          </a:p>
          <a:p>
            <a:pPr marL="0" lvl="0" indent="0">
              <a:buNone/>
            </a:pPr>
            <a:r>
              <a:rPr lang="en-US" sz="1600" dirty="0" smtClean="0"/>
              <a:t>A</a:t>
            </a:r>
            <a:r>
              <a:rPr lang="en-US" sz="1600" dirty="0"/>
              <a:t> </a:t>
            </a:r>
            <a:r>
              <a:rPr lang="en-US" sz="1600" b="1" dirty="0"/>
              <a:t>class</a:t>
            </a:r>
            <a:r>
              <a:rPr lang="en-US" sz="1600" dirty="0"/>
              <a:t> is an extensible program-</a:t>
            </a:r>
            <a:r>
              <a:rPr lang="en-US" sz="1600" u="sng" dirty="0"/>
              <a:t>code-template</a:t>
            </a:r>
            <a:r>
              <a:rPr lang="en-US" sz="1600" dirty="0"/>
              <a:t> for creating </a:t>
            </a:r>
            <a:r>
              <a:rPr lang="en-US" sz="1600" dirty="0" smtClean="0"/>
              <a:t>objects, although </a:t>
            </a:r>
            <a:r>
              <a:rPr lang="en-US" sz="1600" dirty="0"/>
              <a:t>a very tiny application might need just a single class. The class must go within a pair of curly braces.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47351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t="8404" b="75814"/>
          <a:stretch/>
        </p:blipFill>
        <p:spPr>
          <a:xfrm>
            <a:off x="2134387" y="3397501"/>
            <a:ext cx="4652697" cy="1023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2" r="67218" b="9495"/>
          <a:stretch/>
        </p:blipFill>
        <p:spPr>
          <a:xfrm>
            <a:off x="6444208" y="3368457"/>
            <a:ext cx="2404643" cy="11186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7187" b="67315"/>
          <a:stretch/>
        </p:blipFill>
        <p:spPr>
          <a:xfrm>
            <a:off x="2216004" y="985220"/>
            <a:ext cx="2510353" cy="2349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6" t="35758" r="3154" b="35758"/>
          <a:stretch/>
        </p:blipFill>
        <p:spPr>
          <a:xfrm>
            <a:off x="1176541" y="3352308"/>
            <a:ext cx="1290366" cy="121114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45299" y="3304954"/>
            <a:ext cx="86026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3"/>
          <p:cNvSpPr txBox="1">
            <a:spLocks/>
          </p:cNvSpPr>
          <p:nvPr/>
        </p:nvSpPr>
        <p:spPr>
          <a:xfrm>
            <a:off x="0" y="3381217"/>
            <a:ext cx="1684055" cy="1039911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Objects</a:t>
            </a:r>
            <a:endParaRPr lang="ar-EG" sz="20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885033" y="1899775"/>
            <a:ext cx="2149245" cy="100147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Class</a:t>
            </a:r>
            <a:endParaRPr lang="ar-EG" sz="32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5710470" y="4470515"/>
            <a:ext cx="1241990" cy="5470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J</a:t>
            </a:r>
            <a:r>
              <a:rPr lang="en-US" sz="20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eep</a:t>
            </a:r>
            <a:endParaRPr lang="ar-EG" sz="28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5" name="Title 3"/>
          <p:cNvSpPr txBox="1">
            <a:spLocks/>
          </p:cNvSpPr>
          <p:nvPr/>
        </p:nvSpPr>
        <p:spPr>
          <a:xfrm>
            <a:off x="4287484" y="4470515"/>
            <a:ext cx="1241990" cy="5470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Honda</a:t>
            </a:r>
            <a:endParaRPr lang="ar-EG" sz="28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6" name="Title 3"/>
          <p:cNvSpPr txBox="1">
            <a:spLocks/>
          </p:cNvSpPr>
          <p:nvPr/>
        </p:nvSpPr>
        <p:spPr>
          <a:xfrm>
            <a:off x="2673433" y="4470514"/>
            <a:ext cx="1241990" cy="5470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Nissan</a:t>
            </a:r>
            <a:endParaRPr lang="ar-EG" sz="28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1467128" y="4470513"/>
            <a:ext cx="1378731" cy="547048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Mercedes</a:t>
            </a:r>
            <a:endParaRPr lang="ar-EG" sz="24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2856384" y="2637744"/>
            <a:ext cx="1241990" cy="54704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  <a:latin typeface="Adobe Garamond Pro" pitchFamily="18" charset="0"/>
                <a:ea typeface="Adobe Fan Heiti Std B" pitchFamily="34" charset="-128"/>
              </a:rPr>
              <a:t>Car</a:t>
            </a:r>
            <a:endParaRPr lang="ar-EG" sz="2800" dirty="0">
              <a:solidFill>
                <a:schemeClr val="bg1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9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9538" y="1267439"/>
            <a:ext cx="2664296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 smtClean="0"/>
          </a:p>
          <a:p>
            <a:pPr algn="ctr"/>
            <a:endParaRPr lang="en-US" b="1" dirty="0"/>
          </a:p>
          <a:p>
            <a:pPr algn="ctr"/>
            <a:endParaRPr lang="en-US" b="1" dirty="0" smtClean="0"/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Get speed()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Get space()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Get Age()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39538" y="1267439"/>
            <a:ext cx="2664296" cy="71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Car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7285" y="1985085"/>
            <a:ext cx="2664296" cy="1154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Color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Doors</a:t>
            </a:r>
          </a:p>
          <a:p>
            <a:pPr algn="ctr"/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9" r="17384" b="7091"/>
          <a:stretch/>
        </p:blipFill>
        <p:spPr>
          <a:xfrm>
            <a:off x="5400582" y="551250"/>
            <a:ext cx="3700170" cy="2480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29" y="3031635"/>
            <a:ext cx="1678243" cy="1585007"/>
          </a:xfrm>
          <a:prstGeom prst="rect">
            <a:avLst/>
          </a:prstGeom>
        </p:spPr>
      </p:pic>
      <p:sp>
        <p:nvSpPr>
          <p:cNvPr id="12" name="Title 9"/>
          <p:cNvSpPr txBox="1">
            <a:spLocks/>
          </p:cNvSpPr>
          <p:nvPr/>
        </p:nvSpPr>
        <p:spPr>
          <a:xfrm>
            <a:off x="580041" y="1295656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Name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13" name="Title 9"/>
          <p:cNvSpPr txBox="1">
            <a:spLocks/>
          </p:cNvSpPr>
          <p:nvPr/>
        </p:nvSpPr>
        <p:spPr>
          <a:xfrm>
            <a:off x="421241" y="2212839"/>
            <a:ext cx="1233127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attributes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14" name="Title 9"/>
          <p:cNvSpPr txBox="1">
            <a:spLocks/>
          </p:cNvSpPr>
          <p:nvPr/>
        </p:nvSpPr>
        <p:spPr>
          <a:xfrm>
            <a:off x="563004" y="3527904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action</a:t>
            </a:r>
            <a:endParaRPr lang="ar-E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41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153484" y="1286267"/>
            <a:ext cx="2664296" cy="35283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endParaRPr lang="en-US" b="1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Read()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Sing()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Dance()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153484" y="1286267"/>
            <a:ext cx="2664296" cy="7176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Human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51231" y="2003913"/>
            <a:ext cx="2664296" cy="11545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Hair look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Skin-color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Body Fat</a:t>
            </a:r>
            <a:endParaRPr lang="ar-EG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957" y="731375"/>
            <a:ext cx="2437022" cy="4351826"/>
          </a:xfrm>
          <a:prstGeom prst="rect">
            <a:avLst/>
          </a:prstGeom>
        </p:spPr>
      </p:pic>
      <p:sp>
        <p:nvSpPr>
          <p:cNvPr id="19" name="Title 9"/>
          <p:cNvSpPr txBox="1">
            <a:spLocks/>
          </p:cNvSpPr>
          <p:nvPr/>
        </p:nvSpPr>
        <p:spPr>
          <a:xfrm>
            <a:off x="1052652" y="1286267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Name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20" name="Title 9"/>
          <p:cNvSpPr txBox="1">
            <a:spLocks/>
          </p:cNvSpPr>
          <p:nvPr/>
        </p:nvSpPr>
        <p:spPr>
          <a:xfrm>
            <a:off x="824054" y="2203450"/>
            <a:ext cx="1302925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chemeClr val="bg1"/>
                </a:solidFill>
              </a:rPr>
              <a:t>A</a:t>
            </a:r>
            <a:r>
              <a:rPr lang="en-US" sz="2000" dirty="0" smtClean="0">
                <a:solidFill>
                  <a:schemeClr val="bg1"/>
                </a:solidFill>
              </a:rPr>
              <a:t>ttributes</a:t>
            </a:r>
            <a:endParaRPr lang="ar-EG" sz="3200" dirty="0">
              <a:solidFill>
                <a:schemeClr val="bg1"/>
              </a:solidFill>
            </a:endParaRPr>
          </a:p>
        </p:txBody>
      </p:sp>
      <p:sp>
        <p:nvSpPr>
          <p:cNvPr id="21" name="Title 9"/>
          <p:cNvSpPr txBox="1">
            <a:spLocks/>
          </p:cNvSpPr>
          <p:nvPr/>
        </p:nvSpPr>
        <p:spPr>
          <a:xfrm>
            <a:off x="1035615" y="3518515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/>
                </a:solidFill>
              </a:rPr>
              <a:t>Actions</a:t>
            </a:r>
            <a:endParaRPr lang="ar-EG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41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15" y="1181528"/>
            <a:ext cx="6857143" cy="364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36873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800" dirty="0" smtClean="0"/>
              <a:t>Class design like </a:t>
            </a:r>
            <a:r>
              <a:rPr lang="en" sz="4800" dirty="0" smtClean="0">
                <a:solidFill>
                  <a:schemeClr val="dk2"/>
                </a:solidFill>
              </a:rPr>
              <a:t>Blueprint </a:t>
            </a:r>
            <a:r>
              <a:rPr lang="en-US" sz="4800" dirty="0">
                <a:solidFill>
                  <a:schemeClr val="dk2"/>
                </a:solidFill>
              </a:rPr>
              <a:t>architecture</a:t>
            </a:r>
            <a:endParaRPr sz="4800" dirty="0">
              <a:solidFill>
                <a:schemeClr val="dk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242" r="5353" b="7879"/>
          <a:stretch/>
        </p:blipFill>
        <p:spPr>
          <a:xfrm>
            <a:off x="1537855" y="1742169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0" y="1761199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72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36873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/>
              <a:t>Create </a:t>
            </a:r>
            <a:r>
              <a:rPr lang="en-US" sz="3600" dirty="0"/>
              <a:t>Class using unified modeling </a:t>
            </a:r>
            <a:r>
              <a:rPr lang="en-US" sz="3600" dirty="0" smtClean="0"/>
              <a:t>language </a:t>
            </a:r>
            <a:r>
              <a:rPr lang="en-US" sz="3600" dirty="0" smtClean="0">
                <a:solidFill>
                  <a:schemeClr val="accent5"/>
                </a:solidFill>
              </a:rPr>
              <a:t>UML</a:t>
            </a:r>
            <a:endParaRPr sz="3600" dirty="0">
              <a:solidFill>
                <a:schemeClr val="accent5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4"/>
          <a:stretch/>
        </p:blipFill>
        <p:spPr bwMode="auto">
          <a:xfrm>
            <a:off x="718909" y="1537855"/>
            <a:ext cx="6362717" cy="324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26685" y="4291444"/>
            <a:ext cx="21070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By: draw.io</a:t>
            </a:r>
            <a:endParaRPr lang="en-US" sz="20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85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ar-E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31" y="1677088"/>
            <a:ext cx="3809729" cy="25376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73" y="1685418"/>
            <a:ext cx="3377453" cy="2529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26967">
            <a:off x="5703872" y="2987363"/>
            <a:ext cx="2759709" cy="275970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511747" y="1519513"/>
            <a:ext cx="4141695" cy="286114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77731" y="1533018"/>
            <a:ext cx="3539266" cy="2847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9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36873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/>
              <a:t>Create </a:t>
            </a:r>
            <a:r>
              <a:rPr lang="en-US" sz="3600" dirty="0"/>
              <a:t>Class using unified modeling </a:t>
            </a:r>
            <a:r>
              <a:rPr lang="en-US" sz="3600" dirty="0" smtClean="0"/>
              <a:t>language </a:t>
            </a:r>
            <a:r>
              <a:rPr lang="en-US" sz="3600" dirty="0" smtClean="0">
                <a:solidFill>
                  <a:schemeClr val="accent5"/>
                </a:solidFill>
              </a:rPr>
              <a:t>UML</a:t>
            </a:r>
            <a:endParaRPr sz="3600" dirty="0">
              <a:solidFill>
                <a:schemeClr val="accent5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26685" y="4291444"/>
            <a:ext cx="21070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By: draw.io</a:t>
            </a:r>
            <a:endParaRPr lang="en-US" sz="200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6" y="1567496"/>
            <a:ext cx="6350249" cy="31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5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36873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/>
              <a:t>Create </a:t>
            </a:r>
            <a:r>
              <a:rPr lang="en-US" sz="3600" dirty="0" smtClean="0">
                <a:solidFill>
                  <a:schemeClr val="accent5"/>
                </a:solidFill>
              </a:rPr>
              <a:t>Constructor</a:t>
            </a:r>
            <a:endParaRPr sz="3600" dirty="0">
              <a:solidFill>
                <a:schemeClr val="accent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6" y="1517072"/>
            <a:ext cx="6312044" cy="305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CONTENTS OF </a:t>
            </a:r>
            <a:r>
              <a:rPr lang="en" sz="4400" dirty="0">
                <a:solidFill>
                  <a:schemeClr val="dk2"/>
                </a:solidFill>
              </a:rPr>
              <a:t>THIS </a:t>
            </a:r>
            <a:r>
              <a:rPr lang="en" sz="4400" dirty="0" smtClean="0">
                <a:solidFill>
                  <a:schemeClr val="dk2"/>
                </a:solidFill>
              </a:rPr>
              <a:t>COURSE</a:t>
            </a:r>
            <a:endParaRPr sz="4400" dirty="0">
              <a:solidFill>
                <a:schemeClr val="dk2"/>
              </a:solidFill>
            </a:endParaRPr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647263" y="504602"/>
            <a:ext cx="7704000" cy="3288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FFFFFF"/>
                </a:solidFill>
              </a:rPr>
              <a:t>Here’s what you’ll find in this </a:t>
            </a:r>
            <a:r>
              <a:rPr lang="en" sz="1400" dirty="0" smtClean="0">
                <a:solidFill>
                  <a:srgbClr val="FFFFFF"/>
                </a:solidFill>
              </a:rPr>
              <a:t>: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Introduction to Object Oriented Programming and Design.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Create class Attributes and Methods.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Create Objects and find the Diffrence between Premitive and non-Premetive data types.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Constructor with Parameters and without.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 Inhertance.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+mj-lt"/>
              <a:buAutoNum type="arabicPeriod"/>
            </a:pPr>
            <a:r>
              <a:rPr lang="en" sz="1400" dirty="0" smtClean="0">
                <a:solidFill>
                  <a:srgbClr val="FFFFFF"/>
                </a:solidFill>
              </a:rPr>
              <a:t>Class Acess Control.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636873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smtClean="0"/>
              <a:t>Class Access </a:t>
            </a:r>
            <a:r>
              <a:rPr lang="en-US" sz="3600" dirty="0" smtClean="0">
                <a:solidFill>
                  <a:schemeClr val="accent5"/>
                </a:solidFill>
              </a:rPr>
              <a:t>Control </a:t>
            </a:r>
            <a:endParaRPr sz="3600" dirty="0">
              <a:solidFill>
                <a:schemeClr val="accent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6" y="1278082"/>
            <a:ext cx="7395672" cy="35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9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24" y="1469204"/>
            <a:ext cx="5842571" cy="3054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0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23" y="1488997"/>
            <a:ext cx="5917915" cy="292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9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25" y="1436390"/>
            <a:ext cx="5603950" cy="324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6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" name="Google Shape;1455;p56"/>
          <p:cNvSpPr txBox="1">
            <a:spLocks/>
          </p:cNvSpPr>
          <p:nvPr/>
        </p:nvSpPr>
        <p:spPr>
          <a:xfrm>
            <a:off x="720000" y="1546519"/>
            <a:ext cx="4134000" cy="2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228600" indent="-228600"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US" sz="1800" dirty="0" smtClean="0"/>
              <a:t>Naming the Variables</a:t>
            </a:r>
            <a:endParaRPr lang="en-US" sz="18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t="21517" r="36980" b="19047"/>
          <a:stretch/>
        </p:blipFill>
        <p:spPr bwMode="auto">
          <a:xfrm>
            <a:off x="3618055" y="1471839"/>
            <a:ext cx="4805945" cy="287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" name="Google Shape;1455;p56"/>
          <p:cNvSpPr txBox="1">
            <a:spLocks/>
          </p:cNvSpPr>
          <p:nvPr/>
        </p:nvSpPr>
        <p:spPr>
          <a:xfrm>
            <a:off x="720000" y="1546519"/>
            <a:ext cx="4134000" cy="26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●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○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Mono"/>
              <a:buChar char="■"/>
              <a:defRPr sz="1200" b="0" i="0" u="none" strike="noStrike" cap="non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 indent="-342900">
              <a:buClr>
                <a:schemeClr val="bg1"/>
              </a:buClr>
              <a:buSzPct val="100000"/>
              <a:buFont typeface="+mj-lt"/>
              <a:buAutoNum type="arabicPeriod" startAt="2"/>
            </a:pPr>
            <a:r>
              <a:rPr lang="en-US" sz="1800" dirty="0" smtClean="0"/>
              <a:t>Making Functions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266" y="2234798"/>
            <a:ext cx="5352573" cy="219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8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6" t="11270" r="45855" b="10912"/>
          <a:stretch/>
        </p:blipFill>
        <p:spPr bwMode="auto">
          <a:xfrm rot="16200000">
            <a:off x="3050798" y="543111"/>
            <a:ext cx="3042404" cy="495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1981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CLEAN </a:t>
            </a:r>
            <a:r>
              <a:rPr lang="en" dirty="0" smtClean="0">
                <a:solidFill>
                  <a:schemeClr val="dk2"/>
                </a:solidFill>
              </a:rPr>
              <a:t>CODE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15091"/>
            <a:ext cx="6480720" cy="344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2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er Day Campaign by Slidesgo">
  <a:themeElements>
    <a:clrScheme name="Simple Light">
      <a:dk1>
        <a:srgbClr val="000000"/>
      </a:dk1>
      <a:lt1>
        <a:srgbClr val="FFFFFF"/>
      </a:lt1>
      <a:dk2>
        <a:srgbClr val="FFA700"/>
      </a:dk2>
      <a:lt2>
        <a:srgbClr val="000000"/>
      </a:lt2>
      <a:accent1>
        <a:srgbClr val="FFFFFF"/>
      </a:accent1>
      <a:accent2>
        <a:srgbClr val="FFA700"/>
      </a:accent2>
      <a:accent3>
        <a:srgbClr val="000000"/>
      </a:accent3>
      <a:accent4>
        <a:srgbClr val="FFFFFF"/>
      </a:accent4>
      <a:accent5>
        <a:srgbClr val="FFA700"/>
      </a:accent5>
      <a:accent6>
        <a:srgbClr val="00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161</Words>
  <Application>Microsoft Office PowerPoint</Application>
  <PresentationFormat>On-screen Show (16:9)</PresentationFormat>
  <Paragraphs>76</Paragraphs>
  <Slides>20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Beer Day Campaign by Slidesgo</vt:lpstr>
      <vt:lpstr>PowerPoint Presentation</vt:lpstr>
      <vt:lpstr>CONTENTS OF THIS COURSE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CLEAN CODE</vt:lpstr>
      <vt:lpstr>Class design like Blueprint architecture</vt:lpstr>
      <vt:lpstr>Create Class using unified modeling language UML</vt:lpstr>
      <vt:lpstr>Inheritance</vt:lpstr>
      <vt:lpstr>Create Class using unified modeling language UML</vt:lpstr>
      <vt:lpstr>Create Constructor</vt:lpstr>
      <vt:lpstr>Class Access Control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DAY CAMPAIGN</dc:title>
  <dc:creator>hero tech</dc:creator>
  <cp:lastModifiedBy>Copy Center</cp:lastModifiedBy>
  <cp:revision>28</cp:revision>
  <dcterms:modified xsi:type="dcterms:W3CDTF">2021-05-18T22:16:16Z</dcterms:modified>
</cp:coreProperties>
</file>